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6"/>
  </p:notesMasterIdLst>
  <p:handoutMasterIdLst>
    <p:handoutMasterId r:id="rId7"/>
  </p:handoutMasterIdLst>
  <p:sldIdLst>
    <p:sldId id="256" r:id="rId3"/>
    <p:sldId id="257" r:id="rId4"/>
    <p:sldId id="258" r:id="rId5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6" d="100"/>
          <a:sy n="46" d="100"/>
        </p:scale>
        <p:origin x="-7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handoutMaster" Target="handoutMasters/handoutMaster1.xml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14610-6FE6-426A-B4F3-820823752723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DAE42-650E-4CC8-81AF-27442FC33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136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541863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CAC6C51-FEE0-454D-92B1-C9F2301D03C4}" type="datetime3">
              <a:rPr lang="en-US" smtClean="0"/>
              <a:t>12 July 2020</a:t>
            </a:fld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IIPC/SNS ACADEMY</a:t>
            </a:r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6C63A29-B427-4193-9581-01C15483179E}" type="datetime3">
              <a:rPr lang="en-US" smtClean="0"/>
              <a:t>12 July 2020</a:t>
            </a:fld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IIPC/SNS ACADEMY</a:t>
            </a:r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DE56CDF-F3DB-42E8-AC0F-A03604FF6AE5}" type="datetime3">
              <a:rPr lang="en-US" smtClean="0"/>
              <a:t>12 July 2020</a:t>
            </a:fld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IIPC/SNS ACADEMY</a:t>
            </a: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C43B6A0-7A13-482D-B9B4-C75FF1388BA7}" type="datetime3">
              <a:rPr lang="en-US" smtClean="0"/>
              <a:t>12 July 2020</a:t>
            </a:fld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IIPC/SNS ACADEMY</a:t>
            </a: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1D65BA47-1252-45C4-956C-2EC8C507162F}" type="datetime3">
              <a:rPr lang="en-US" smtClean="0"/>
              <a:t>12 July 2020</a:t>
            </a:fld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IIPC/SNS ACADEMY</a:t>
            </a:r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4B82167-4235-4CDE-9BB3-4FB7FA59CB5B}" type="datetime3">
              <a:rPr lang="en-US" smtClean="0"/>
              <a:t>12 July 2020</a:t>
            </a:fld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IIPC/SNS ACADEMY</a:t>
            </a:r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9C38E9F-7F98-4379-A13C-330C255AB773}" type="datetime3">
              <a:rPr lang="en-US" smtClean="0"/>
              <a:t>12 July 2020</a:t>
            </a:fld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IIPC/SNS ACADEMY</a:t>
            </a: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D207892-935C-4DED-9D3F-B9C307FC5A31}" type="datetime3">
              <a:rPr lang="en-US" smtClean="0"/>
              <a:t>12 July 2020</a:t>
            </a:fld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IIPC/SNS ACADEMY</a:t>
            </a:r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9665E2C-9BE3-47F8-87C8-BF4D85676AE2}" type="datetime3">
              <a:rPr lang="en-US" smtClean="0"/>
              <a:t>12 July 2020</a:t>
            </a:fld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IIPC/SNS ACADEMY</a:t>
            </a: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E4A337F-9FD0-41FE-87E1-B74E07897BF1}" type="datetime3">
              <a:rPr lang="en-US" smtClean="0"/>
              <a:t>12 July 2020</a:t>
            </a:fld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IIPC/SNS ACADEMY</a:t>
            </a:r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9B4CEBD-E2C2-4421-B550-2D027A576514}" type="datetime3">
              <a:rPr lang="en-US" smtClean="0"/>
              <a:t>12 July 2020</a:t>
            </a:fld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IIPC/SNS ACADEMY</a:t>
            </a:r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A8A19DB-F8CF-4658-9743-64CC669A1B66}" type="datetime3">
              <a:rPr lang="en-US" smtClean="0"/>
              <a:t>12 July 2020</a:t>
            </a:fld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IIPC/SNS ACADEMY</a:t>
            </a:r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498DC18B-720C-4021-B235-7D15B08521F1}" type="datetime3">
              <a:rPr lang="en-US" smtClean="0"/>
              <a:t>12 July 2020</a:t>
            </a:fld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IIPC/SNS ACADEMY</a:t>
            </a:r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1A06E527-CA29-4169-8011-4CBB52F22271}" type="datetime3">
              <a:rPr lang="en-US" smtClean="0"/>
              <a:t>12 July 2020</a:t>
            </a:fld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IIPC/SNS ACADEMY</a:t>
            </a:r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1A82609-E09C-4B52-B492-2CDA3A3D8BFE}" type="datetime3">
              <a:rPr lang="en-US" smtClean="0"/>
              <a:t>12 July 2020</a:t>
            </a:fld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IIPC/SNS ACADEMY</a:t>
            </a:r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4C99F244-6CDD-46B7-8139-0EB97810936C}" type="datetime3">
              <a:rPr lang="en-US" smtClean="0"/>
              <a:t>12 July 2020</a:t>
            </a:fld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IIPC/SNS ACADEMY</a:t>
            </a:r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4EBE1257-1B84-4A50-8E37-AF1E449E4449}" type="datetime3">
              <a:rPr lang="en-US" smtClean="0"/>
              <a:t>12 July 2020</a:t>
            </a:fld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IIPC/SNS ACADEMY</a:t>
            </a:r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DD396DA-84BC-4879-9B48-D1F0D6466948}" type="datetime3">
              <a:rPr lang="en-US" smtClean="0"/>
              <a:t>12 July 2020</a:t>
            </a:fld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IIPC/SNS ACADEMY</a:t>
            </a:r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677CE64-B847-48A8-9D60-B15BEC19C11A}" type="datetime3">
              <a:rPr lang="en-US" smtClean="0"/>
              <a:t>12 July 2020</a:t>
            </a:fld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IIPC/SNS ACADEMY</a:t>
            </a:r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C5A9019E-9A72-4B2D-ACB7-47B3A2D738BD}" type="datetime3">
              <a:rPr lang="en-US" smtClean="0"/>
              <a:t>12 July 2020</a:t>
            </a:fld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IIPC/SNS ACADEMY</a:t>
            </a:r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C86A28AE-FD51-4AC2-9CE9-47972D1A693C}" type="datetime3">
              <a:rPr lang="en-US" smtClean="0"/>
              <a:t>12 July 2020</a:t>
            </a:fld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IIPC/SNS ACADEMY</a:t>
            </a: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0" r:id="rId8"/>
    <p:sldLayoutId id="2147483671" r:id="rId9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67586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6445" y="3754844"/>
            <a:ext cx="155660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Arial Rounded MT Bold" pitchFamily="34" charset="0"/>
              </a:rPr>
              <a:t>QUADRATIC EQUATIONS </a:t>
            </a:r>
            <a:endParaRPr lang="en-US" sz="60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>
          <a:xfrm>
            <a:off x="609600" y="9227127"/>
            <a:ext cx="1094509" cy="777298"/>
          </a:xfrm>
        </p:spPr>
        <p:txBody>
          <a:bodyPr/>
          <a:lstStyle/>
          <a:p>
            <a:r>
              <a:rPr lang="en-US" dirty="0" smtClean="0"/>
              <a:t>17.06.2020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SNS ACADEMY</a:t>
            </a: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dk1"/>
                </a:solidFill>
              </a:rPr>
              <a:t>17.06.2020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SNS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ACADEMY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/ </a:t>
            </a:r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99685" y="2098158"/>
            <a:ext cx="8686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"/>
              <a:cs typeface="Arial"/>
              <a:sym typeface="Arial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184990" y="4508205"/>
            <a:ext cx="13976497" cy="19510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0" y="457200"/>
          <a:ext cx="10001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4" imgW="1002865" imgH="203112" progId="Equation.3">
                  <p:embed/>
                </p:oleObj>
              </mc:Choice>
              <mc:Fallback>
                <p:oleObj name="Equation" r:id="rId4" imgW="1002865" imgH="203112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00012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656" y="719233"/>
            <a:ext cx="13430475" cy="591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0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dk1"/>
                </a:solidFill>
              </a:rPr>
              <a:t>17.06.2020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190" name="Google Shape;190;p3"/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SNS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ACADEMY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38100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77655" y="4128976"/>
            <a:ext cx="15247089" cy="3246438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183293" y="9484242"/>
            <a:ext cx="1871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3 </a:t>
            </a:r>
            <a:r>
              <a:rPr lang="en-US" dirty="0" smtClean="0"/>
              <a:t>/3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676" y="2826327"/>
            <a:ext cx="8471342" cy="355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21</Words>
  <Application>Microsoft Office PowerPoint</Application>
  <PresentationFormat>Custom</PresentationFormat>
  <Paragraphs>28</Paragraphs>
  <Slides>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1_Office Theme</vt:lpstr>
      <vt:lpstr>Office Theme</vt:lpstr>
      <vt:lpstr>Microsoft Equation 3.0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Vidhu</cp:lastModifiedBy>
  <cp:revision>17</cp:revision>
  <dcterms:created xsi:type="dcterms:W3CDTF">2006-08-16T00:00:00Z</dcterms:created>
  <dcterms:modified xsi:type="dcterms:W3CDTF">2020-07-12T13:30:52Z</dcterms:modified>
</cp:coreProperties>
</file>